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2" r:id="rId2"/>
  </p:sldMasterIdLst>
  <p:sldIdLst>
    <p:sldId id="256" r:id="rId3"/>
    <p:sldId id="257" r:id="rId4"/>
    <p:sldId id="258" r:id="rId5"/>
    <p:sldId id="259" r:id="rId6"/>
    <p:sldId id="260" r:id="rId7"/>
    <p:sldId id="276" r:id="rId8"/>
    <p:sldId id="282" r:id="rId9"/>
    <p:sldId id="277" r:id="rId10"/>
    <p:sldId id="28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79" r:id="rId28"/>
    <p:sldId id="288" r:id="rId29"/>
    <p:sldId id="280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4245" y="3386861"/>
            <a:ext cx="5867400" cy="292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ERASMUS+ (2016-2017)</a:t>
            </a:r>
            <a:br>
              <a:rPr lang="en-US" sz="4000" dirty="0" smtClean="0"/>
            </a:br>
            <a:r>
              <a:rPr lang="en-US" sz="4000" dirty="0" smtClean="0"/>
              <a:t>Macridis Iasmina</a:t>
            </a:r>
            <a:br>
              <a:rPr lang="en-US" sz="4000" dirty="0" smtClean="0"/>
            </a:br>
            <a:r>
              <a:rPr lang="en-US" sz="4000" dirty="0" smtClean="0"/>
              <a:t>Ismail </a:t>
            </a:r>
            <a:r>
              <a:rPr lang="en-US" sz="4000" dirty="0" err="1" smtClean="0"/>
              <a:t>Biulent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Chaar</a:t>
            </a:r>
            <a:r>
              <a:rPr lang="en-US" sz="4000" dirty="0" smtClean="0"/>
              <a:t> </a:t>
            </a:r>
            <a:r>
              <a:rPr lang="en-US" sz="4000" dirty="0" err="1" smtClean="0"/>
              <a:t>Yusif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 descr="17948621_1606687386038627_153820039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91"/>
            <a:ext cx="2584245" cy="4594213"/>
          </a:xfrm>
          <a:prstGeom prst="rect">
            <a:avLst/>
          </a:prstGeom>
        </p:spPr>
      </p:pic>
      <p:pic>
        <p:nvPicPr>
          <p:cNvPr id="5" name="Picture 4" descr="20134467_1397485516966748_111165876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09" y="0"/>
            <a:ext cx="4515815" cy="33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PREZENTAREA PROGRAMEI     ACADEMICE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academica</a:t>
            </a:r>
            <a:r>
              <a:rPr lang="en-US" dirty="0" smtClean="0"/>
              <a:t> in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Universitatii</a:t>
            </a:r>
            <a:r>
              <a:rPr lang="en-US" dirty="0" smtClean="0"/>
              <a:t> </a:t>
            </a:r>
            <a:r>
              <a:rPr lang="en-US" dirty="0" err="1" smtClean="0"/>
              <a:t>Piri</a:t>
            </a:r>
            <a:r>
              <a:rPr lang="en-US" dirty="0" smtClean="0"/>
              <a:t> Reis se </a:t>
            </a:r>
            <a:r>
              <a:rPr lang="en-US" dirty="0" err="1" smtClean="0"/>
              <a:t>bazeaza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Quiz-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proiecte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asemenea</a:t>
            </a:r>
            <a:r>
              <a:rPr lang="en-US" dirty="0" smtClean="0"/>
              <a:t> </a:t>
            </a:r>
            <a:r>
              <a:rPr lang="en-US" dirty="0" err="1" smtClean="0"/>
              <a:t>studiul</a:t>
            </a:r>
            <a:r>
              <a:rPr lang="en-US" dirty="0" smtClean="0"/>
              <a:t> individual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esential</a:t>
            </a:r>
            <a:r>
              <a:rPr lang="en-US" dirty="0" smtClean="0"/>
              <a:t> ,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promovarea</a:t>
            </a:r>
            <a:r>
              <a:rPr lang="en-US" dirty="0" smtClean="0"/>
              <a:t> </a:t>
            </a:r>
            <a:r>
              <a:rPr lang="en-US" dirty="0" err="1" smtClean="0"/>
              <a:t>examenelor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temelor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lectiilor</a:t>
            </a:r>
            <a:r>
              <a:rPr lang="en-US" dirty="0" smtClean="0"/>
              <a:t> in fata </a:t>
            </a:r>
            <a:r>
              <a:rPr lang="en-US" dirty="0" err="1" smtClean="0"/>
              <a:t>clasei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Activitatea</a:t>
            </a:r>
            <a:r>
              <a:rPr lang="en-US" dirty="0" smtClean="0"/>
              <a:t> la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punctata</a:t>
            </a:r>
            <a:r>
              <a:rPr lang="en-US" dirty="0" smtClean="0"/>
              <a:t> de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0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PREZENTAREA PROGRAMEI ACADEMICE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parcursul</a:t>
            </a:r>
            <a:r>
              <a:rPr lang="en-US" dirty="0" smtClean="0"/>
              <a:t> </a:t>
            </a:r>
            <a:r>
              <a:rPr lang="en-US" dirty="0" err="1" smtClean="0"/>
              <a:t>mobilitatii</a:t>
            </a:r>
            <a:r>
              <a:rPr lang="en-US" dirty="0" smtClean="0"/>
              <a:t> Erasmus+ am </a:t>
            </a:r>
            <a:r>
              <a:rPr lang="en-US" dirty="0" err="1" smtClean="0"/>
              <a:t>avut</a:t>
            </a:r>
            <a:r>
              <a:rPr lang="en-US" dirty="0" smtClean="0"/>
              <a:t> de </a:t>
            </a:r>
            <a:r>
              <a:rPr lang="en-US" dirty="0" err="1" smtClean="0"/>
              <a:t>realizat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un </a:t>
            </a:r>
            <a:r>
              <a:rPr lang="en-US" dirty="0" err="1" smtClean="0"/>
              <a:t>proiect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materie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Temele</a:t>
            </a:r>
            <a:r>
              <a:rPr lang="en-US" dirty="0" smtClean="0"/>
              <a:t> de casa </a:t>
            </a:r>
            <a:r>
              <a:rPr lang="en-US" dirty="0" err="1" smtClean="0"/>
              <a:t>erau</a:t>
            </a:r>
            <a:r>
              <a:rPr lang="en-US" dirty="0" smtClean="0"/>
              <a:t> </a:t>
            </a:r>
            <a:r>
              <a:rPr lang="en-US" dirty="0" err="1" smtClean="0"/>
              <a:t>obligatorii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 alt aspect </a:t>
            </a:r>
            <a:r>
              <a:rPr lang="en-US" dirty="0" err="1" smtClean="0"/>
              <a:t>foarte</a:t>
            </a:r>
            <a:r>
              <a:rPr lang="en-US" dirty="0" smtClean="0"/>
              <a:t> important de care </a:t>
            </a:r>
            <a:r>
              <a:rPr lang="en-US" dirty="0" err="1" smtClean="0"/>
              <a:t>profesorii</a:t>
            </a:r>
            <a:r>
              <a:rPr lang="en-US" dirty="0" smtClean="0"/>
              <a:t> tin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prezenta</a:t>
            </a:r>
            <a:r>
              <a:rPr lang="en-US" dirty="0" smtClean="0"/>
              <a:t> la </a:t>
            </a:r>
            <a:r>
              <a:rPr lang="en-US" dirty="0" err="1" smtClean="0"/>
              <a:t>cursuri</a:t>
            </a:r>
            <a:r>
              <a:rPr lang="en-US" dirty="0" smtClean="0"/>
              <a:t>. In </a:t>
            </a:r>
            <a:r>
              <a:rPr lang="en-US" dirty="0" err="1" smtClean="0"/>
              <a:t>cazul</a:t>
            </a:r>
            <a:r>
              <a:rPr lang="en-US" dirty="0" smtClean="0"/>
              <a:t> in care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de 5 absente la o </a:t>
            </a:r>
            <a:r>
              <a:rPr lang="en-US" dirty="0" err="1" smtClean="0"/>
              <a:t>materie</a:t>
            </a:r>
            <a:r>
              <a:rPr lang="en-US" dirty="0" smtClean="0"/>
              <a:t> nu </a:t>
            </a:r>
            <a:r>
              <a:rPr lang="en-US" dirty="0" err="1" smtClean="0"/>
              <a:t>esti</a:t>
            </a:r>
            <a:r>
              <a:rPr lang="en-US" dirty="0" smtClean="0"/>
              <a:t> </a:t>
            </a:r>
            <a:r>
              <a:rPr lang="en-US" dirty="0" err="1" smtClean="0"/>
              <a:t>primit</a:t>
            </a:r>
            <a:r>
              <a:rPr lang="en-US" dirty="0" smtClean="0"/>
              <a:t> in </a:t>
            </a:r>
            <a:r>
              <a:rPr lang="en-US" dirty="0" err="1" smtClean="0"/>
              <a:t>examen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mijlocul</a:t>
            </a:r>
            <a:r>
              <a:rPr lang="en-US" dirty="0" smtClean="0"/>
              <a:t> </a:t>
            </a:r>
            <a:r>
              <a:rPr lang="en-US" dirty="0" err="1" smtClean="0"/>
              <a:t>semestrului</a:t>
            </a:r>
            <a:r>
              <a:rPr lang="en-US" dirty="0" smtClean="0"/>
              <a:t> </a:t>
            </a:r>
            <a:r>
              <a:rPr lang="en-US" dirty="0" err="1" smtClean="0"/>
              <a:t>aveti</a:t>
            </a:r>
            <a:r>
              <a:rPr lang="en-US" dirty="0" smtClean="0"/>
              <a:t> de </a:t>
            </a:r>
            <a:r>
              <a:rPr lang="en-US" dirty="0" err="1" smtClean="0"/>
              <a:t>sustinut</a:t>
            </a:r>
            <a:r>
              <a:rPr lang="en-US" dirty="0" smtClean="0"/>
              <a:t> un </a:t>
            </a:r>
            <a:r>
              <a:rPr lang="en-US" dirty="0" err="1" smtClean="0"/>
              <a:t>examen</a:t>
            </a:r>
            <a:r>
              <a:rPr lang="en-US" dirty="0" smtClean="0"/>
              <a:t> partial la care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luati</a:t>
            </a:r>
            <a:r>
              <a:rPr lang="en-US" dirty="0" smtClean="0"/>
              <a:t> </a:t>
            </a:r>
            <a:r>
              <a:rPr lang="en-US" dirty="0" err="1" smtClean="0"/>
              <a:t>peste</a:t>
            </a:r>
            <a:r>
              <a:rPr lang="en-US" dirty="0" smtClean="0"/>
              <a:t> 5,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va</a:t>
            </a:r>
            <a:r>
              <a:rPr lang="en-US" dirty="0" smtClean="0"/>
              <a:t> fi </a:t>
            </a:r>
            <a:r>
              <a:rPr lang="en-US" dirty="0" err="1" smtClean="0"/>
              <a:t>usor</a:t>
            </a:r>
            <a:r>
              <a:rPr lang="en-US" dirty="0" smtClean="0"/>
              <a:t> la </a:t>
            </a:r>
            <a:r>
              <a:rPr lang="en-US" dirty="0" err="1" smtClean="0"/>
              <a:t>examenul</a:t>
            </a:r>
            <a:r>
              <a:rPr lang="en-US" dirty="0" smtClean="0"/>
              <a:t> final, </a:t>
            </a:r>
            <a:r>
              <a:rPr lang="en-US" dirty="0" err="1" smtClean="0"/>
              <a:t>prezenta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obligatorie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asemenea</a:t>
            </a:r>
            <a:r>
              <a:rPr lang="en-US" dirty="0" smtClean="0"/>
              <a:t>  la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materie</a:t>
            </a:r>
            <a:r>
              <a:rPr lang="en-US" dirty="0" smtClean="0"/>
              <a:t> am </a:t>
            </a:r>
            <a:r>
              <a:rPr lang="en-US" dirty="0" err="1" smtClean="0"/>
              <a:t>avut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putin</a:t>
            </a:r>
            <a:r>
              <a:rPr lang="en-US" dirty="0" smtClean="0"/>
              <a:t> 2-3 Quiz-</a:t>
            </a:r>
            <a:r>
              <a:rPr lang="en-US" dirty="0" err="1" smtClean="0"/>
              <a:t>uri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5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Examenele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55332"/>
            <a:ext cx="7662864" cy="3581931"/>
          </a:xfrm>
        </p:spPr>
        <p:txBody>
          <a:bodyPr>
            <a:normAutofit/>
          </a:bodyPr>
          <a:lstStyle/>
          <a:p>
            <a:r>
              <a:rPr lang="en-US" dirty="0" err="1" smtClean="0"/>
              <a:t>Inceperea</a:t>
            </a:r>
            <a:r>
              <a:rPr lang="en-US" dirty="0" smtClean="0"/>
              <a:t> </a:t>
            </a:r>
            <a:r>
              <a:rPr lang="en-US" dirty="0" err="1" smtClean="0"/>
              <a:t>examenelor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anuntata</a:t>
            </a:r>
            <a:r>
              <a:rPr lang="en-US" dirty="0" smtClean="0"/>
              <a:t> cu 2 </a:t>
            </a:r>
            <a:r>
              <a:rPr lang="en-US" dirty="0" err="1" smtClean="0"/>
              <a:t>saptamani</a:t>
            </a:r>
            <a:r>
              <a:rPr lang="en-US" dirty="0" smtClean="0"/>
              <a:t> </a:t>
            </a:r>
            <a:r>
              <a:rPr lang="en-US" dirty="0" err="1" smtClean="0"/>
              <a:t>inainte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datele</a:t>
            </a:r>
            <a:r>
              <a:rPr lang="en-US" dirty="0" smtClean="0"/>
              <a:t> </a:t>
            </a:r>
            <a:r>
              <a:rPr lang="en-US" dirty="0" err="1" smtClean="0"/>
              <a:t>exacte</a:t>
            </a:r>
            <a:r>
              <a:rPr lang="en-US" dirty="0" smtClean="0"/>
              <a:t> ale </a:t>
            </a:r>
            <a:r>
              <a:rPr lang="en-US" dirty="0" err="1" smtClean="0"/>
              <a:t>examenelor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anuntate</a:t>
            </a:r>
            <a:r>
              <a:rPr lang="en-US" dirty="0" smtClean="0"/>
              <a:t> cu 5 </a:t>
            </a:r>
            <a:r>
              <a:rPr lang="en-US" dirty="0" err="1" smtClean="0"/>
              <a:t>zile</a:t>
            </a:r>
            <a:r>
              <a:rPr lang="en-US" dirty="0" smtClean="0"/>
              <a:t> </a:t>
            </a:r>
            <a:r>
              <a:rPr lang="en-US" dirty="0" err="1" smtClean="0"/>
              <a:t>inainte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  </a:t>
            </a:r>
            <a:r>
              <a:rPr lang="en-US" dirty="0" err="1" smtClean="0"/>
              <a:t>unele</a:t>
            </a:r>
            <a:r>
              <a:rPr lang="en-US" dirty="0" smtClean="0"/>
              <a:t> </a:t>
            </a:r>
            <a:r>
              <a:rPr lang="en-US" dirty="0" err="1" smtClean="0"/>
              <a:t>examene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suprapuse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trebuit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vorbim</a:t>
            </a:r>
            <a:r>
              <a:rPr lang="en-US" dirty="0" smtClean="0"/>
              <a:t> cu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sustinem</a:t>
            </a:r>
            <a:r>
              <a:rPr lang="en-US" dirty="0" smtClean="0"/>
              <a:t> </a:t>
            </a:r>
            <a:r>
              <a:rPr lang="en-US" dirty="0" err="1" smtClean="0"/>
              <a:t>examenele</a:t>
            </a:r>
            <a:r>
              <a:rPr lang="en-US" dirty="0" smtClean="0"/>
              <a:t> in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zile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posibilitate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aceea</a:t>
            </a:r>
            <a:r>
              <a:rPr lang="en-US" dirty="0" smtClean="0"/>
              <a:t> de a </a:t>
            </a:r>
            <a:r>
              <a:rPr lang="en-US" dirty="0" err="1" smtClean="0"/>
              <a:t>avea</a:t>
            </a:r>
            <a:r>
              <a:rPr lang="en-US" dirty="0" smtClean="0"/>
              <a:t> 2 </a:t>
            </a:r>
            <a:r>
              <a:rPr lang="en-US" dirty="0" err="1" smtClean="0"/>
              <a:t>examene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-o </a:t>
            </a:r>
            <a:r>
              <a:rPr lang="en-US" dirty="0" err="1" smtClean="0"/>
              <a:t>zi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Sesiunea</a:t>
            </a:r>
            <a:r>
              <a:rPr lang="en-US" dirty="0" smtClean="0"/>
              <a:t> de </a:t>
            </a:r>
            <a:r>
              <a:rPr lang="en-US" dirty="0" err="1" smtClean="0"/>
              <a:t>examene</a:t>
            </a:r>
            <a:r>
              <a:rPr lang="en-US" dirty="0" smtClean="0"/>
              <a:t> tine 2 </a:t>
            </a:r>
            <a:r>
              <a:rPr lang="en-US" dirty="0" err="1" smtClean="0"/>
              <a:t>saptamani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9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Aspecte</a:t>
            </a:r>
            <a:r>
              <a:rPr lang="en-US" dirty="0" smtClean="0"/>
              <a:t> administrative ale </a:t>
            </a:r>
            <a:r>
              <a:rPr lang="en-US" dirty="0" err="1" smtClean="0"/>
              <a:t>mobilitatii</a:t>
            </a:r>
            <a:r>
              <a:rPr lang="en-US" dirty="0" smtClean="0"/>
              <a:t> ERASMUS+</a:t>
            </a:r>
            <a:br>
              <a:rPr lang="en-US" dirty="0" smtClean="0"/>
            </a:br>
            <a:r>
              <a:rPr lang="en-US" dirty="0" smtClean="0"/>
              <a:t>CAZAREA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colegii</a:t>
            </a:r>
            <a:r>
              <a:rPr lang="en-US" dirty="0" smtClean="0"/>
              <a:t> </a:t>
            </a:r>
            <a:r>
              <a:rPr lang="en-US" dirty="0" err="1" smtClean="0"/>
              <a:t>mei</a:t>
            </a:r>
            <a:r>
              <a:rPr lang="en-US" dirty="0" smtClean="0"/>
              <a:t> am ales </a:t>
            </a:r>
            <a:r>
              <a:rPr lang="en-US" dirty="0" err="1" smtClean="0"/>
              <a:t>sa</a:t>
            </a:r>
            <a:r>
              <a:rPr lang="en-US" dirty="0" smtClean="0"/>
              <a:t> ne </a:t>
            </a:r>
            <a:r>
              <a:rPr lang="en-US" dirty="0" err="1" smtClean="0"/>
              <a:t>cazam</a:t>
            </a:r>
            <a:r>
              <a:rPr lang="en-US" dirty="0" smtClean="0"/>
              <a:t> la </a:t>
            </a:r>
            <a:r>
              <a:rPr lang="en-US" dirty="0" err="1" smtClean="0"/>
              <a:t>caminul</a:t>
            </a:r>
            <a:r>
              <a:rPr lang="en-US" dirty="0"/>
              <a:t> </a:t>
            </a:r>
            <a:r>
              <a:rPr lang="en-US" dirty="0" err="1" smtClean="0"/>
              <a:t>facultatii</a:t>
            </a:r>
            <a:r>
              <a:rPr lang="en-US" dirty="0" smtClean="0"/>
              <a:t> </a:t>
            </a:r>
            <a:r>
              <a:rPr lang="en-US" dirty="0" err="1" smtClean="0"/>
              <a:t>Gedik</a:t>
            </a:r>
            <a:r>
              <a:rPr lang="en-US" dirty="0" smtClean="0"/>
              <a:t>, din </a:t>
            </a:r>
            <a:r>
              <a:rPr lang="en-US" dirty="0" err="1" smtClean="0"/>
              <a:t>localitatea</a:t>
            </a:r>
            <a:r>
              <a:rPr lang="en-US" dirty="0" smtClean="0"/>
              <a:t> </a:t>
            </a:r>
            <a:r>
              <a:rPr lang="en-US" dirty="0" err="1" smtClean="0"/>
              <a:t>Aydinli</a:t>
            </a:r>
            <a:r>
              <a:rPr lang="en-US" dirty="0" smtClean="0"/>
              <a:t>. </a:t>
            </a:r>
            <a:r>
              <a:rPr lang="en-US" dirty="0" err="1" smtClean="0"/>
              <a:t>Pretul</a:t>
            </a:r>
            <a:r>
              <a:rPr lang="en-US" dirty="0" smtClean="0"/>
              <a:t> </a:t>
            </a:r>
            <a:r>
              <a:rPr lang="en-US" dirty="0" err="1" smtClean="0"/>
              <a:t>achitat</a:t>
            </a:r>
            <a:r>
              <a:rPr lang="en-US" dirty="0" smtClean="0"/>
              <a:t> de </a:t>
            </a:r>
            <a:r>
              <a:rPr lang="en-US" dirty="0" err="1" smtClean="0"/>
              <a:t>noi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de 780 Euro.</a:t>
            </a:r>
          </a:p>
          <a:p>
            <a:r>
              <a:rPr lang="en-US" dirty="0" err="1" smtClean="0"/>
              <a:t>Costul</a:t>
            </a:r>
            <a:r>
              <a:rPr lang="en-US" dirty="0" smtClean="0"/>
              <a:t> include: -</a:t>
            </a:r>
            <a:r>
              <a:rPr lang="en-US" dirty="0" err="1" smtClean="0"/>
              <a:t>cazare</a:t>
            </a:r>
            <a:r>
              <a:rPr lang="en-US" dirty="0" smtClean="0"/>
              <a:t>, </a:t>
            </a:r>
            <a:r>
              <a:rPr lang="en-US" dirty="0" err="1" smtClean="0"/>
              <a:t>masa</a:t>
            </a:r>
            <a:r>
              <a:rPr lang="en-US" dirty="0" smtClean="0"/>
              <a:t>, </a:t>
            </a:r>
            <a:r>
              <a:rPr lang="en-US" dirty="0" err="1" smtClean="0"/>
              <a:t>wi-fi</a:t>
            </a:r>
            <a:r>
              <a:rPr lang="en-US" dirty="0" smtClean="0"/>
              <a:t>, </a:t>
            </a:r>
            <a:r>
              <a:rPr lang="en-US" dirty="0" err="1" smtClean="0"/>
              <a:t>masa</a:t>
            </a:r>
            <a:r>
              <a:rPr lang="en-US" dirty="0" smtClean="0"/>
              <a:t>, </a:t>
            </a:r>
            <a:r>
              <a:rPr lang="en-US" dirty="0" err="1" smtClean="0"/>
              <a:t>transportul</a:t>
            </a:r>
            <a:r>
              <a:rPr lang="en-US" dirty="0" smtClean="0"/>
              <a:t> </a:t>
            </a:r>
            <a:r>
              <a:rPr lang="en-US" dirty="0" err="1" smtClean="0"/>
              <a:t>pana</a:t>
            </a:r>
            <a:r>
              <a:rPr lang="en-US" dirty="0" smtClean="0"/>
              <a:t> la </a:t>
            </a:r>
            <a:r>
              <a:rPr lang="en-US" dirty="0" err="1" smtClean="0"/>
              <a:t>facultate</a:t>
            </a:r>
            <a:r>
              <a:rPr lang="en-US" dirty="0" smtClean="0"/>
              <a:t> (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dimineata</a:t>
            </a:r>
            <a:r>
              <a:rPr lang="en-US" dirty="0" smtClean="0"/>
              <a:t>), </a:t>
            </a:r>
            <a:r>
              <a:rPr lang="en-US" dirty="0" err="1" smtClean="0"/>
              <a:t>masina</a:t>
            </a:r>
            <a:r>
              <a:rPr lang="en-US" dirty="0" smtClean="0"/>
              <a:t> de </a:t>
            </a:r>
            <a:r>
              <a:rPr lang="en-US" dirty="0" err="1" smtClean="0"/>
              <a:t>spalat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Intrarea</a:t>
            </a:r>
            <a:r>
              <a:rPr lang="en-US" dirty="0" smtClean="0"/>
              <a:t> in </a:t>
            </a:r>
            <a:r>
              <a:rPr lang="en-US" dirty="0" err="1" smtClean="0"/>
              <a:t>camin</a:t>
            </a:r>
            <a:r>
              <a:rPr lang="en-US" dirty="0" smtClean="0"/>
              <a:t> se face </a:t>
            </a:r>
            <a:r>
              <a:rPr lang="en-US" dirty="0" err="1" smtClean="0"/>
              <a:t>pana</a:t>
            </a:r>
            <a:r>
              <a:rPr lang="en-US" dirty="0" smtClean="0"/>
              <a:t> in </a:t>
            </a:r>
            <a:r>
              <a:rPr lang="en-US" dirty="0" err="1" smtClean="0"/>
              <a:t>ora</a:t>
            </a:r>
            <a:r>
              <a:rPr lang="en-US" dirty="0" smtClean="0"/>
              <a:t> 24:00, cine </a:t>
            </a:r>
            <a:r>
              <a:rPr lang="en-US" dirty="0" err="1" smtClean="0"/>
              <a:t>doreste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iasa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24:00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completeze</a:t>
            </a:r>
            <a:r>
              <a:rPr lang="en-US" dirty="0" smtClean="0"/>
              <a:t> o </a:t>
            </a:r>
            <a:r>
              <a:rPr lang="en-US" dirty="0" err="1" smtClean="0"/>
              <a:t>cerere</a:t>
            </a:r>
            <a:r>
              <a:rPr lang="en-US" dirty="0" smtClean="0"/>
              <a:t> de </a:t>
            </a:r>
            <a:r>
              <a:rPr lang="en-US" dirty="0" err="1" smtClean="0"/>
              <a:t>aprobare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 </a:t>
            </a:r>
            <a:r>
              <a:rPr lang="en-US" dirty="0" err="1" smtClean="0"/>
              <a:t>administratorul</a:t>
            </a:r>
            <a:r>
              <a:rPr lang="en-US" dirty="0" smtClean="0"/>
              <a:t> </a:t>
            </a:r>
            <a:r>
              <a:rPr lang="en-US" dirty="0" err="1" smtClean="0"/>
              <a:t>caminului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Caminul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la o </a:t>
            </a:r>
            <a:r>
              <a:rPr lang="en-US" dirty="0" err="1" smtClean="0"/>
              <a:t>distanta</a:t>
            </a:r>
            <a:r>
              <a:rPr lang="en-US" dirty="0" smtClean="0"/>
              <a:t> de 22km fata de </a:t>
            </a:r>
            <a:r>
              <a:rPr lang="en-US" dirty="0" err="1" smtClean="0"/>
              <a:t>universitatea</a:t>
            </a:r>
            <a:r>
              <a:rPr lang="en-US" dirty="0" smtClean="0"/>
              <a:t> </a:t>
            </a:r>
            <a:r>
              <a:rPr lang="en-US" dirty="0" err="1" smtClean="0"/>
              <a:t>Piri</a:t>
            </a:r>
            <a:r>
              <a:rPr lang="en-US" dirty="0" smtClean="0"/>
              <a:t> Reis.</a:t>
            </a:r>
          </a:p>
        </p:txBody>
      </p:sp>
    </p:spTree>
    <p:extLst>
      <p:ext uri="{BB962C8B-B14F-4D97-AF65-F5344CB8AC3E}">
        <p14:creationId xmlns:p14="http://schemas.microsoft.com/office/powerpoint/2010/main" val="385204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Caminul</a:t>
            </a:r>
            <a:r>
              <a:rPr lang="en-US" dirty="0" smtClean="0"/>
              <a:t> </a:t>
            </a:r>
            <a:r>
              <a:rPr lang="en-US" dirty="0" err="1" smtClean="0"/>
              <a:t>Gedik</a:t>
            </a:r>
            <a:endParaRPr lang="en-US" dirty="0"/>
          </a:p>
        </p:txBody>
      </p:sp>
      <p:pic>
        <p:nvPicPr>
          <p:cNvPr id="4" name="Picture 3" descr="ged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9144000" cy="5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Caminul</a:t>
            </a:r>
            <a:r>
              <a:rPr lang="en-US" dirty="0" smtClean="0"/>
              <a:t> </a:t>
            </a:r>
            <a:r>
              <a:rPr lang="en-US" dirty="0" err="1" smtClean="0"/>
              <a:t>Gedik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camere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CAMERA DE 3 PERSOANE: </a:t>
            </a:r>
            <a:r>
              <a:rPr lang="en-US" dirty="0" err="1" smtClean="0"/>
              <a:t>dotata</a:t>
            </a:r>
            <a:r>
              <a:rPr lang="en-US" dirty="0" smtClean="0"/>
              <a:t> cu 3 </a:t>
            </a:r>
            <a:r>
              <a:rPr lang="en-US" dirty="0" err="1" smtClean="0"/>
              <a:t>paturi</a:t>
            </a:r>
            <a:r>
              <a:rPr lang="en-US" dirty="0" smtClean="0"/>
              <a:t> ,3 </a:t>
            </a:r>
            <a:r>
              <a:rPr lang="en-US" dirty="0" err="1" smtClean="0"/>
              <a:t>noptiere</a:t>
            </a:r>
            <a:r>
              <a:rPr lang="en-US" dirty="0" smtClean="0"/>
              <a:t>, 3 </a:t>
            </a:r>
            <a:r>
              <a:rPr lang="en-US" dirty="0" err="1" smtClean="0"/>
              <a:t>dulapuri</a:t>
            </a:r>
            <a:r>
              <a:rPr lang="en-US" dirty="0" smtClean="0"/>
              <a:t>, 3 </a:t>
            </a:r>
            <a:r>
              <a:rPr lang="en-US" dirty="0" err="1" smtClean="0"/>
              <a:t>birouri</a:t>
            </a:r>
            <a:r>
              <a:rPr lang="en-US" dirty="0" smtClean="0"/>
              <a:t>. </a:t>
            </a:r>
            <a:r>
              <a:rPr lang="en-US" dirty="0" err="1" smtClean="0"/>
              <a:t>Toaleta</a:t>
            </a:r>
            <a:r>
              <a:rPr lang="en-US" dirty="0" smtClean="0"/>
              <a:t>+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palier</a:t>
            </a:r>
            <a:r>
              <a:rPr lang="en-US" dirty="0" smtClean="0"/>
              <a:t> cu </a:t>
            </a:r>
            <a:r>
              <a:rPr lang="en-US" dirty="0" err="1" smtClean="0"/>
              <a:t>cabine</a:t>
            </a:r>
            <a:r>
              <a:rPr lang="en-US" dirty="0" smtClean="0"/>
              <a:t> separate.</a:t>
            </a:r>
          </a:p>
          <a:p>
            <a:r>
              <a:rPr lang="en-US" dirty="0" smtClean="0"/>
              <a:t>CAMERA DE 2 PERSOANE: </a:t>
            </a:r>
            <a:r>
              <a:rPr lang="en-US" dirty="0" err="1" smtClean="0"/>
              <a:t>dotata</a:t>
            </a:r>
            <a:r>
              <a:rPr lang="en-US" dirty="0" smtClean="0"/>
              <a:t> cu 2 </a:t>
            </a:r>
            <a:r>
              <a:rPr lang="en-US" dirty="0" err="1" smtClean="0"/>
              <a:t>paturi</a:t>
            </a:r>
            <a:r>
              <a:rPr lang="en-US" dirty="0" smtClean="0"/>
              <a:t>, 2 </a:t>
            </a:r>
            <a:r>
              <a:rPr lang="en-US" dirty="0" err="1" smtClean="0"/>
              <a:t>dulapuri</a:t>
            </a:r>
            <a:r>
              <a:rPr lang="en-US" dirty="0" smtClean="0"/>
              <a:t>, 2 </a:t>
            </a:r>
            <a:r>
              <a:rPr lang="en-US" dirty="0" err="1" smtClean="0"/>
              <a:t>birouri</a:t>
            </a:r>
            <a:r>
              <a:rPr lang="en-US" dirty="0" smtClean="0"/>
              <a:t>, 2 </a:t>
            </a:r>
            <a:r>
              <a:rPr lang="en-US" dirty="0" err="1" smtClean="0"/>
              <a:t>noptiere</a:t>
            </a:r>
            <a:r>
              <a:rPr lang="en-US" dirty="0" smtClean="0"/>
              <a:t>, </a:t>
            </a:r>
            <a:r>
              <a:rPr lang="en-US" dirty="0" err="1" smtClean="0"/>
              <a:t>toaleta+dus</a:t>
            </a:r>
            <a:r>
              <a:rPr lang="en-US" dirty="0" smtClean="0"/>
              <a:t> in camera.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8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Dupa</a:t>
            </a:r>
            <a:r>
              <a:rPr lang="en-US" dirty="0" smtClean="0"/>
              <a:t> cum am </a:t>
            </a:r>
            <a:r>
              <a:rPr lang="en-US" dirty="0" err="1" smtClean="0"/>
              <a:t>mentionat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caminul</a:t>
            </a:r>
            <a:r>
              <a:rPr lang="en-US" dirty="0" smtClean="0"/>
              <a:t> </a:t>
            </a:r>
            <a:r>
              <a:rPr lang="en-US" dirty="0" err="1" smtClean="0"/>
              <a:t>Gedik</a:t>
            </a:r>
            <a:r>
              <a:rPr lang="en-US" dirty="0" smtClean="0"/>
              <a:t> ne </a:t>
            </a: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mancare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Facultatea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dotata</a:t>
            </a:r>
            <a:r>
              <a:rPr lang="en-US" dirty="0" smtClean="0"/>
              <a:t> cu cantina, </a:t>
            </a:r>
            <a:r>
              <a:rPr lang="en-US" dirty="0" err="1" smtClean="0"/>
              <a:t>puteti</a:t>
            </a:r>
            <a:r>
              <a:rPr lang="en-US" dirty="0" smtClean="0"/>
              <a:t> </a:t>
            </a:r>
            <a:r>
              <a:rPr lang="en-US" dirty="0" err="1" smtClean="0"/>
              <a:t>manca</a:t>
            </a:r>
            <a:r>
              <a:rPr lang="en-US" dirty="0" smtClean="0"/>
              <a:t> contra cost, </a:t>
            </a:r>
            <a:r>
              <a:rPr lang="en-US" dirty="0" err="1" smtClean="0"/>
              <a:t>pretul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6,5 TL </a:t>
            </a:r>
            <a:r>
              <a:rPr lang="en-US" dirty="0" err="1" smtClean="0"/>
              <a:t>echivalentul</a:t>
            </a:r>
            <a:r>
              <a:rPr lang="en-US" dirty="0" smtClean="0"/>
              <a:t> a 8 RON.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apropierea</a:t>
            </a:r>
            <a:r>
              <a:rPr lang="en-US" dirty="0" smtClean="0"/>
              <a:t> </a:t>
            </a:r>
            <a:r>
              <a:rPr lang="en-US" dirty="0" err="1" smtClean="0"/>
              <a:t>facultatii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restaurante</a:t>
            </a:r>
            <a:r>
              <a:rPr lang="en-US" dirty="0" smtClean="0"/>
              <a:t> care </a:t>
            </a:r>
            <a:r>
              <a:rPr lang="en-US" dirty="0" err="1" smtClean="0"/>
              <a:t>ofera</a:t>
            </a:r>
            <a:r>
              <a:rPr lang="en-US" dirty="0" smtClean="0"/>
              <a:t> </a:t>
            </a:r>
            <a:r>
              <a:rPr lang="en-US" dirty="0" err="1" smtClean="0"/>
              <a:t>meniuri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preturile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accesibile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un </a:t>
            </a:r>
            <a:r>
              <a:rPr lang="en-US" dirty="0" err="1" smtClean="0"/>
              <a:t>fel</a:t>
            </a:r>
            <a:r>
              <a:rPr lang="en-US" dirty="0" smtClean="0"/>
              <a:t> de </a:t>
            </a:r>
            <a:r>
              <a:rPr lang="en-US" dirty="0" err="1" smtClean="0"/>
              <a:t>mancare</a:t>
            </a:r>
            <a:r>
              <a:rPr lang="en-US" dirty="0" smtClean="0"/>
              <a:t> </a:t>
            </a:r>
            <a:r>
              <a:rPr lang="en-US" dirty="0" err="1" smtClean="0"/>
              <a:t>platiti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14-20 TL.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Transportul</a:t>
            </a:r>
            <a:r>
              <a:rPr lang="en-US" dirty="0" smtClean="0"/>
              <a:t> de la </a:t>
            </a:r>
            <a:r>
              <a:rPr lang="en-US" dirty="0" err="1" smtClean="0"/>
              <a:t>facultate</a:t>
            </a:r>
            <a:r>
              <a:rPr lang="en-US" dirty="0" smtClean="0"/>
              <a:t> la </a:t>
            </a:r>
            <a:r>
              <a:rPr lang="en-US" dirty="0" err="1" smtClean="0"/>
              <a:t>camin</a:t>
            </a:r>
            <a:r>
              <a:rPr lang="en-US" dirty="0" smtClean="0"/>
              <a:t> se face cu </a:t>
            </a:r>
            <a:r>
              <a:rPr lang="en-US" dirty="0" err="1" smtClean="0"/>
              <a:t>microbuzul</a:t>
            </a:r>
            <a:r>
              <a:rPr lang="en-US" dirty="0" smtClean="0"/>
              <a:t>, </a:t>
            </a:r>
            <a:r>
              <a:rPr lang="en-US" dirty="0" err="1" smtClean="0"/>
              <a:t>statia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chiar</a:t>
            </a:r>
            <a:r>
              <a:rPr lang="en-US" dirty="0" smtClean="0"/>
              <a:t> in fata </a:t>
            </a:r>
            <a:r>
              <a:rPr lang="en-US" dirty="0" err="1" smtClean="0"/>
              <a:t>universitatii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Pretul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un </a:t>
            </a:r>
            <a:r>
              <a:rPr lang="en-US" dirty="0" err="1" smtClean="0"/>
              <a:t>singur</a:t>
            </a:r>
            <a:r>
              <a:rPr lang="en-US" dirty="0" smtClean="0"/>
              <a:t> </a:t>
            </a:r>
            <a:r>
              <a:rPr lang="en-US" dirty="0" err="1" smtClean="0"/>
              <a:t>bilet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de 2,25 TL.</a:t>
            </a:r>
          </a:p>
          <a:p>
            <a:r>
              <a:rPr lang="en-US" dirty="0" err="1" smtClean="0"/>
              <a:t>Dimineata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cum am </a:t>
            </a:r>
            <a:r>
              <a:rPr lang="en-US" dirty="0" err="1" smtClean="0"/>
              <a:t>precizat</a:t>
            </a:r>
            <a:r>
              <a:rPr lang="en-US" dirty="0" smtClean="0"/>
              <a:t> </a:t>
            </a:r>
            <a:r>
              <a:rPr lang="en-US" dirty="0" err="1" smtClean="0"/>
              <a:t>transportul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oferit</a:t>
            </a:r>
            <a:r>
              <a:rPr lang="en-US" dirty="0" smtClean="0"/>
              <a:t> de </a:t>
            </a:r>
            <a:r>
              <a:rPr lang="en-US" dirty="0" err="1" smtClean="0"/>
              <a:t>camin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4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FOARTE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Viza</a:t>
            </a:r>
            <a:r>
              <a:rPr lang="en-US" dirty="0" smtClean="0"/>
              <a:t> de </a:t>
            </a:r>
            <a:r>
              <a:rPr lang="en-US" dirty="0" err="1" smtClean="0"/>
              <a:t>sedere</a:t>
            </a:r>
            <a:r>
              <a:rPr lang="en-US" dirty="0" smtClean="0"/>
              <a:t>- </a:t>
            </a:r>
            <a:r>
              <a:rPr lang="en-US" dirty="0" err="1" smtClean="0"/>
              <a:t>treuie</a:t>
            </a:r>
            <a:r>
              <a:rPr lang="en-US" dirty="0" smtClean="0"/>
              <a:t> </a:t>
            </a:r>
            <a:r>
              <a:rPr lang="en-US" dirty="0" err="1" smtClean="0"/>
              <a:t>facuta</a:t>
            </a:r>
            <a:r>
              <a:rPr lang="en-US" dirty="0" smtClean="0"/>
              <a:t> cat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repede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a nu </a:t>
            </a:r>
            <a:r>
              <a:rPr lang="en-US" dirty="0" err="1" smtClean="0"/>
              <a:t>avea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la </a:t>
            </a:r>
            <a:r>
              <a:rPr lang="en-US" dirty="0" err="1" smtClean="0"/>
              <a:t>iesirea</a:t>
            </a:r>
            <a:r>
              <a:rPr lang="en-US" dirty="0" smtClean="0"/>
              <a:t> din </a:t>
            </a:r>
            <a:r>
              <a:rPr lang="en-US" dirty="0" err="1" smtClean="0"/>
              <a:t>tara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veti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asigurare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toata</a:t>
            </a:r>
            <a:r>
              <a:rPr lang="en-US" dirty="0" smtClean="0"/>
              <a:t> </a:t>
            </a:r>
            <a:r>
              <a:rPr lang="en-US" dirty="0" err="1" smtClean="0"/>
              <a:t>perioada</a:t>
            </a:r>
            <a:r>
              <a:rPr lang="en-US" dirty="0" smtClean="0"/>
              <a:t> </a:t>
            </a:r>
            <a:r>
              <a:rPr lang="en-US" dirty="0" err="1" smtClean="0"/>
              <a:t>sederii</a:t>
            </a:r>
            <a:r>
              <a:rPr lang="en-US" dirty="0" smtClean="0"/>
              <a:t>, </a:t>
            </a:r>
            <a:r>
              <a:rPr lang="en-US" dirty="0" err="1" smtClean="0"/>
              <a:t>poze</a:t>
            </a:r>
            <a:r>
              <a:rPr lang="en-US" dirty="0" smtClean="0"/>
              <a:t> tip </a:t>
            </a:r>
            <a:r>
              <a:rPr lang="en-US" dirty="0" err="1" smtClean="0"/>
              <a:t>buletin</a:t>
            </a:r>
            <a:r>
              <a:rPr lang="en-US" dirty="0" smtClean="0"/>
              <a:t>, </a:t>
            </a:r>
            <a:r>
              <a:rPr lang="en-US" dirty="0" err="1" smtClean="0"/>
              <a:t>dovada</a:t>
            </a:r>
            <a:r>
              <a:rPr lang="en-US" dirty="0" smtClean="0"/>
              <a:t> </a:t>
            </a:r>
            <a:r>
              <a:rPr lang="en-US" dirty="0" err="1" smtClean="0"/>
              <a:t>cazarii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actele</a:t>
            </a:r>
            <a:r>
              <a:rPr lang="en-US" dirty="0" smtClean="0"/>
              <a:t> care </a:t>
            </a:r>
            <a:r>
              <a:rPr lang="en-US" dirty="0" err="1" smtClean="0"/>
              <a:t>atesta</a:t>
            </a:r>
            <a:r>
              <a:rPr lang="en-US" dirty="0" smtClean="0"/>
              <a:t>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sunteti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Viza</a:t>
            </a:r>
            <a:r>
              <a:rPr lang="en-US" dirty="0" smtClean="0"/>
              <a:t> se face la </a:t>
            </a:r>
            <a:r>
              <a:rPr lang="en-US" dirty="0" err="1" smtClean="0"/>
              <a:t>Politia</a:t>
            </a:r>
            <a:r>
              <a:rPr lang="en-US" dirty="0" smtClean="0"/>
              <a:t> </a:t>
            </a:r>
            <a:r>
              <a:rPr lang="en-US" dirty="0" err="1" smtClean="0"/>
              <a:t>centrala</a:t>
            </a:r>
            <a:r>
              <a:rPr lang="en-US" dirty="0" smtClean="0"/>
              <a:t> din Istanbul.</a:t>
            </a:r>
          </a:p>
          <a:p>
            <a:r>
              <a:rPr lang="en-US" dirty="0" smtClean="0"/>
              <a:t>Taxa </a:t>
            </a:r>
            <a:r>
              <a:rPr lang="en-US" dirty="0" err="1" smtClean="0"/>
              <a:t>este</a:t>
            </a:r>
            <a:r>
              <a:rPr lang="en-US" dirty="0" smtClean="0"/>
              <a:t> de 70 TL.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Politie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facuta</a:t>
            </a:r>
            <a:r>
              <a:rPr lang="en-US" dirty="0" smtClean="0"/>
              <a:t> o </a:t>
            </a:r>
            <a:r>
              <a:rPr lang="en-US" dirty="0" err="1" smtClean="0"/>
              <a:t>programare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respectata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vizitat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Istanbul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oras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frumos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locuri</a:t>
            </a:r>
            <a:r>
              <a:rPr lang="en-US" dirty="0" smtClean="0"/>
              <a:t> de </a:t>
            </a:r>
            <a:r>
              <a:rPr lang="en-US" dirty="0" err="1" smtClean="0"/>
              <a:t>vizitat</a:t>
            </a:r>
            <a:r>
              <a:rPr lang="en-US" dirty="0" smtClean="0"/>
              <a:t>, de </a:t>
            </a:r>
            <a:r>
              <a:rPr lang="en-US" dirty="0" err="1" smtClean="0"/>
              <a:t>exemplu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Faimoasa</a:t>
            </a:r>
            <a:r>
              <a:rPr lang="en-US" dirty="0" smtClean="0"/>
              <a:t> </a:t>
            </a:r>
            <a:r>
              <a:rPr lang="en-US" dirty="0" err="1" smtClean="0"/>
              <a:t>Moschee</a:t>
            </a:r>
            <a:r>
              <a:rPr lang="en-US" dirty="0" smtClean="0"/>
              <a:t> </a:t>
            </a:r>
            <a:r>
              <a:rPr lang="en-US" dirty="0" err="1" smtClean="0"/>
              <a:t>Albastra</a:t>
            </a:r>
            <a:r>
              <a:rPr lang="en-US" dirty="0" smtClean="0"/>
              <a:t> care se </a:t>
            </a:r>
            <a:r>
              <a:rPr lang="en-US" dirty="0" err="1" smtClean="0"/>
              <a:t>afla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r>
              <a:rPr lang="en-US" dirty="0" smtClean="0"/>
              <a:t> a </a:t>
            </a:r>
            <a:r>
              <a:rPr lang="en-US" dirty="0" err="1" smtClean="0"/>
              <a:t>Istanbulului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Mai </a:t>
            </a:r>
            <a:r>
              <a:rPr lang="en-US" dirty="0" err="1" smtClean="0"/>
              <a:t>intai</a:t>
            </a:r>
            <a:r>
              <a:rPr lang="en-US" dirty="0" smtClean="0"/>
              <a:t> de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putea</a:t>
            </a:r>
            <a:r>
              <a:rPr lang="en-US" dirty="0" smtClean="0"/>
              <a:t> </a:t>
            </a:r>
            <a:r>
              <a:rPr lang="en-US" dirty="0" err="1" smtClean="0"/>
              <a:t>circula</a:t>
            </a:r>
            <a:r>
              <a:rPr lang="en-US" dirty="0" smtClean="0"/>
              <a:t> cu </a:t>
            </a:r>
            <a:r>
              <a:rPr lang="en-US" dirty="0" err="1" smtClean="0"/>
              <a:t>metroul</a:t>
            </a:r>
            <a:r>
              <a:rPr lang="en-US" dirty="0" smtClean="0"/>
              <a:t> </a:t>
            </a:r>
            <a:r>
              <a:rPr lang="en-US" dirty="0" err="1" smtClean="0"/>
              <a:t>aveti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un card,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puneti</a:t>
            </a:r>
            <a:r>
              <a:rPr lang="en-US" dirty="0" smtClean="0"/>
              <a:t> o </a:t>
            </a:r>
            <a:r>
              <a:rPr lang="en-US" dirty="0" err="1" smtClean="0"/>
              <a:t>anumita</a:t>
            </a:r>
            <a:r>
              <a:rPr lang="en-US" dirty="0" smtClean="0"/>
              <a:t> </a:t>
            </a:r>
            <a:r>
              <a:rPr lang="en-US" dirty="0" err="1" smtClean="0"/>
              <a:t>suma</a:t>
            </a:r>
            <a:r>
              <a:rPr lang="en-US" dirty="0" smtClean="0"/>
              <a:t> de </a:t>
            </a:r>
            <a:r>
              <a:rPr lang="en-US" dirty="0" err="1" smtClean="0"/>
              <a:t>bani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0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Piri</a:t>
            </a:r>
            <a:r>
              <a:rPr lang="en-US" dirty="0" smtClean="0"/>
              <a:t> Reis University Istanbul</a:t>
            </a:r>
            <a:endParaRPr lang="en-US" dirty="0"/>
          </a:p>
        </p:txBody>
      </p:sp>
      <p:pic>
        <p:nvPicPr>
          <p:cNvPr id="4" name="Picture 3" descr="piri re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615"/>
            <a:ext cx="9144000" cy="5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948713_1606658929374806_9158676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3200" cy="3962400"/>
          </a:xfrm>
          <a:prstGeom prst="rect">
            <a:avLst/>
          </a:prstGeom>
        </p:spPr>
      </p:pic>
      <p:pic>
        <p:nvPicPr>
          <p:cNvPr id="5" name="Picture 4" descr="20046230_1730247487015949_406453765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0" y="2891098"/>
            <a:ext cx="5179790" cy="39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MOSCHEEA ALBASTRA</a:t>
            </a:r>
            <a:endParaRPr lang="en-US" dirty="0"/>
          </a:p>
        </p:txBody>
      </p:sp>
      <p:pic>
        <p:nvPicPr>
          <p:cNvPr id="4" name="Picture 3" descr="17948671_1606658952708137_61419524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9144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BASILICA CISTERN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22098"/>
            <a:ext cx="7662864" cy="1186519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afla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Europeana</a:t>
            </a:r>
            <a:r>
              <a:rPr lang="en-US" dirty="0" smtClean="0"/>
              <a:t> a </a:t>
            </a:r>
            <a:r>
              <a:rPr lang="en-US" dirty="0" err="1" smtClean="0"/>
              <a:t>Istanbulului</a:t>
            </a:r>
            <a:r>
              <a:rPr lang="en-US" dirty="0" smtClean="0"/>
              <a:t>, </a:t>
            </a:r>
            <a:r>
              <a:rPr lang="en-US" dirty="0" err="1" smtClean="0"/>
              <a:t>langa</a:t>
            </a:r>
            <a:r>
              <a:rPr lang="en-US" dirty="0" smtClean="0"/>
              <a:t> </a:t>
            </a:r>
            <a:r>
              <a:rPr lang="en-US" dirty="0" err="1" smtClean="0"/>
              <a:t>Moscheea</a:t>
            </a:r>
            <a:r>
              <a:rPr lang="en-US" dirty="0" smtClean="0"/>
              <a:t> </a:t>
            </a:r>
            <a:r>
              <a:rPr lang="en-US" dirty="0" err="1" smtClean="0"/>
              <a:t>Albastra</a:t>
            </a:r>
            <a:r>
              <a:rPr lang="en-US" dirty="0" smtClean="0"/>
              <a:t>.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intrarea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5TL(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aveti</a:t>
            </a:r>
            <a:r>
              <a:rPr lang="en-US" dirty="0" smtClean="0"/>
              <a:t> cu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cardul</a:t>
            </a:r>
            <a:r>
              <a:rPr lang="en-US" dirty="0" smtClean="0"/>
              <a:t> de student).</a:t>
            </a:r>
            <a:endParaRPr lang="en-US" dirty="0"/>
          </a:p>
        </p:txBody>
      </p:sp>
      <p:pic>
        <p:nvPicPr>
          <p:cNvPr id="4" name="Picture 3" descr="Cisterna_Basilica_Junto_a_Santa_Sofia_Estambu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4" y="3091636"/>
            <a:ext cx="7947025" cy="33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Plimbare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Bosfor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39616"/>
            <a:ext cx="7662864" cy="2740693"/>
          </a:xfrm>
        </p:spPr>
        <p:txBody>
          <a:bodyPr/>
          <a:lstStyle/>
          <a:p>
            <a:r>
              <a:rPr lang="en-US" dirty="0" err="1" smtClean="0"/>
              <a:t>Costul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plimbari</a:t>
            </a:r>
            <a:r>
              <a:rPr lang="en-US" dirty="0" smtClean="0"/>
              <a:t> de o </a:t>
            </a:r>
            <a:r>
              <a:rPr lang="en-US" dirty="0" err="1" smtClean="0"/>
              <a:t>ora</a:t>
            </a:r>
            <a:r>
              <a:rPr lang="en-US" dirty="0" smtClean="0"/>
              <a:t> 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Bosfor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de </a:t>
            </a:r>
            <a:r>
              <a:rPr lang="en-US" dirty="0" err="1" smtClean="0"/>
              <a:t>aproximativ</a:t>
            </a:r>
            <a:r>
              <a:rPr lang="en-US" dirty="0" smtClean="0"/>
              <a:t> 16 TL.</a:t>
            </a:r>
          </a:p>
          <a:p>
            <a:r>
              <a:rPr lang="en-US" dirty="0" err="1" smtClean="0"/>
              <a:t>Ambarcatiunile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in </a:t>
            </a:r>
            <a:r>
              <a:rPr lang="en-US" dirty="0" err="1" smtClean="0"/>
              <a:t>Kadikoy</a:t>
            </a:r>
            <a:r>
              <a:rPr lang="en-US" dirty="0" smtClean="0"/>
              <a:t>, </a:t>
            </a:r>
            <a:r>
              <a:rPr lang="en-US" dirty="0" err="1" smtClean="0"/>
              <a:t>orasul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cap de </a:t>
            </a:r>
            <a:r>
              <a:rPr lang="en-US" dirty="0" err="1" smtClean="0"/>
              <a:t>linie</a:t>
            </a:r>
            <a:r>
              <a:rPr lang="en-US" dirty="0" smtClean="0"/>
              <a:t> al </a:t>
            </a:r>
            <a:r>
              <a:rPr lang="en-US" dirty="0" err="1" smtClean="0"/>
              <a:t>metroului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PLIMBARE PE BOSFOR</a:t>
            </a:r>
            <a:endParaRPr lang="en-US" dirty="0"/>
          </a:p>
        </p:txBody>
      </p:sp>
      <p:pic>
        <p:nvPicPr>
          <p:cNvPr id="4" name="Picture 3" descr="17948274_1606657199374979_1570510539_o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3380"/>
            <a:ext cx="4210668" cy="5264620"/>
          </a:xfrm>
          <a:prstGeom prst="rect">
            <a:avLst/>
          </a:prstGeom>
        </p:spPr>
      </p:pic>
      <p:pic>
        <p:nvPicPr>
          <p:cNvPr id="5" name="Picture 4" descr="20136559_1397840106931289_137789523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69" y="1593380"/>
            <a:ext cx="4933330" cy="52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Marele</a:t>
            </a:r>
            <a:r>
              <a:rPr lang="en-US" dirty="0" smtClean="0"/>
              <a:t> Bazar din Istanbul</a:t>
            </a:r>
            <a:endParaRPr lang="en-US" dirty="0"/>
          </a:p>
        </p:txBody>
      </p:sp>
      <p:pic>
        <p:nvPicPr>
          <p:cNvPr id="4" name="Picture 3" descr="62255a6d82ff581069fc6472cb9b1f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9144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 </a:t>
            </a:r>
            <a:r>
              <a:rPr lang="en-US" dirty="0" err="1" smtClean="0"/>
              <a:t>printesei</a:t>
            </a:r>
            <a:endParaRPr lang="en-US" dirty="0"/>
          </a:p>
        </p:txBody>
      </p:sp>
      <p:pic>
        <p:nvPicPr>
          <p:cNvPr id="5" name="Picture 4" descr="20134420_1730279813679383_5343785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399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5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FESTIVALUL PRU</a:t>
            </a:r>
            <a:endParaRPr lang="en-US" dirty="0"/>
          </a:p>
        </p:txBody>
      </p:sp>
      <p:pic>
        <p:nvPicPr>
          <p:cNvPr id="4" name="Picture 3" descr="pruf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733"/>
            <a:ext cx="9144000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INFORMATII DE SPRIJIN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Autocarul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mijlocul</a:t>
            </a:r>
            <a:r>
              <a:rPr lang="en-US" dirty="0" smtClean="0"/>
              <a:t> de transport ales de </a:t>
            </a:r>
            <a:r>
              <a:rPr lang="en-US" dirty="0" err="1" smtClean="0"/>
              <a:t>noi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 de transport: </a:t>
            </a:r>
            <a:r>
              <a:rPr lang="en-US" dirty="0" err="1" smtClean="0"/>
              <a:t>Ozlem</a:t>
            </a:r>
            <a:r>
              <a:rPr lang="en-US" dirty="0" smtClean="0"/>
              <a:t>, </a:t>
            </a:r>
            <a:r>
              <a:rPr lang="en-US" dirty="0" err="1" smtClean="0"/>
              <a:t>Alpar</a:t>
            </a:r>
            <a:endParaRPr lang="en-US" dirty="0" smtClean="0"/>
          </a:p>
          <a:p>
            <a:r>
              <a:rPr lang="en-US" dirty="0" err="1" smtClean="0"/>
              <a:t>Pretul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bilet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de 100 RON.</a:t>
            </a:r>
          </a:p>
          <a:p>
            <a:r>
              <a:rPr lang="en-US" dirty="0" err="1" smtClean="0"/>
              <a:t>Plecarea</a:t>
            </a:r>
            <a:r>
              <a:rPr lang="en-US" dirty="0" smtClean="0"/>
              <a:t> se face din </a:t>
            </a:r>
            <a:r>
              <a:rPr lang="en-US" dirty="0" err="1" smtClean="0"/>
              <a:t>Gara</a:t>
            </a:r>
            <a:r>
              <a:rPr lang="en-US" dirty="0" smtClean="0"/>
              <a:t> Constanta. ( </a:t>
            </a:r>
            <a:r>
              <a:rPr lang="en-US" dirty="0" err="1" smtClean="0"/>
              <a:t>durata</a:t>
            </a:r>
            <a:r>
              <a:rPr lang="en-US" dirty="0" smtClean="0"/>
              <a:t> </a:t>
            </a:r>
            <a:r>
              <a:rPr lang="en-US" dirty="0" err="1" smtClean="0"/>
              <a:t>calatoriei</a:t>
            </a:r>
            <a:r>
              <a:rPr lang="en-US" dirty="0" smtClean="0"/>
              <a:t> 12 ore)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2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 ZI !	</a:t>
            </a:r>
            <a:br>
              <a:rPr lang="en-US" dirty="0" smtClean="0"/>
            </a:br>
            <a:r>
              <a:rPr lang="en-US" dirty="0" smtClean="0"/>
              <a:t>MULTUMIM PIRI REIS UNIVERSITY</a:t>
            </a:r>
            <a:endParaRPr lang="en-US" dirty="0"/>
          </a:p>
        </p:txBody>
      </p:sp>
      <p:pic>
        <p:nvPicPr>
          <p:cNvPr id="4" name="Picture 3" descr="20068138_1729892883718076_21831472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2" y="2150532"/>
            <a:ext cx="7416801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Piri</a:t>
            </a:r>
            <a:r>
              <a:rPr lang="en-US" dirty="0" smtClean="0"/>
              <a:t> Reis University Istanbul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22636"/>
            <a:ext cx="7662864" cy="3814628"/>
          </a:xfrm>
        </p:spPr>
        <p:txBody>
          <a:bodyPr/>
          <a:lstStyle/>
          <a:p>
            <a:r>
              <a:rPr lang="en-US" dirty="0" err="1" smtClean="0"/>
              <a:t>Universitatea</a:t>
            </a:r>
            <a:r>
              <a:rPr lang="en-US" dirty="0" smtClean="0"/>
              <a:t> </a:t>
            </a:r>
            <a:r>
              <a:rPr lang="en-US" dirty="0" err="1" smtClean="0"/>
              <a:t>Piri</a:t>
            </a:r>
            <a:r>
              <a:rPr lang="en-US" dirty="0" smtClean="0"/>
              <a:t> Reis din Istanbul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universitate</a:t>
            </a:r>
            <a:r>
              <a:rPr lang="en-US" dirty="0" smtClean="0"/>
              <a:t> </a:t>
            </a:r>
            <a:r>
              <a:rPr lang="en-US" dirty="0" err="1" smtClean="0"/>
              <a:t>privata</a:t>
            </a:r>
            <a:r>
              <a:rPr lang="en-US" dirty="0" smtClean="0"/>
              <a:t> </a:t>
            </a:r>
            <a:r>
              <a:rPr lang="en-US" dirty="0" err="1" smtClean="0"/>
              <a:t>fondata</a:t>
            </a:r>
            <a:r>
              <a:rPr lang="en-US" dirty="0" smtClean="0"/>
              <a:t> de </a:t>
            </a:r>
            <a:r>
              <a:rPr lang="en-US" dirty="0" err="1" smtClean="0"/>
              <a:t>Fundatia</a:t>
            </a:r>
            <a:r>
              <a:rPr lang="en-US" dirty="0" smtClean="0"/>
              <a:t> </a:t>
            </a:r>
            <a:r>
              <a:rPr lang="en-US" dirty="0" err="1" smtClean="0"/>
              <a:t>Educationala</a:t>
            </a:r>
            <a:r>
              <a:rPr lang="en-US" dirty="0" smtClean="0"/>
              <a:t> </a:t>
            </a:r>
            <a:r>
              <a:rPr lang="en-US" dirty="0" err="1" smtClean="0"/>
              <a:t>Maritima</a:t>
            </a:r>
            <a:r>
              <a:rPr lang="en-US" dirty="0" smtClean="0"/>
              <a:t> </a:t>
            </a:r>
            <a:r>
              <a:rPr lang="en-US" dirty="0" err="1" smtClean="0"/>
              <a:t>Turca</a:t>
            </a:r>
            <a:r>
              <a:rPr lang="en-US" dirty="0" smtClean="0"/>
              <a:t> in data de 8 </a:t>
            </a:r>
            <a:r>
              <a:rPr lang="en-US" dirty="0" err="1" smtClean="0"/>
              <a:t>Februarie</a:t>
            </a:r>
            <a:r>
              <a:rPr lang="en-US" dirty="0" smtClean="0"/>
              <a:t> 2008. </a:t>
            </a:r>
            <a:r>
              <a:rPr lang="en-US" dirty="0" err="1" smtClean="0"/>
              <a:t>Universitatea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numita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amiralul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cartograful</a:t>
            </a:r>
            <a:r>
              <a:rPr lang="en-US" dirty="0" smtClean="0"/>
              <a:t> </a:t>
            </a:r>
            <a:r>
              <a:rPr lang="en-US" dirty="0" err="1" smtClean="0"/>
              <a:t>turc</a:t>
            </a:r>
            <a:r>
              <a:rPr lang="en-US" dirty="0" smtClean="0"/>
              <a:t> </a:t>
            </a:r>
            <a:r>
              <a:rPr lang="en-US" dirty="0" err="1" smtClean="0"/>
              <a:t>Piri</a:t>
            </a:r>
            <a:r>
              <a:rPr lang="en-US" dirty="0" smtClean="0"/>
              <a:t> Reis.</a:t>
            </a:r>
            <a:endParaRPr lang="en-US" dirty="0"/>
          </a:p>
        </p:txBody>
      </p:sp>
      <p:pic>
        <p:nvPicPr>
          <p:cNvPr id="4" name="Picture 3" descr="pruniv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85" y="3631612"/>
            <a:ext cx="6733727" cy="32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 ZI!</a:t>
            </a:r>
            <a:endParaRPr lang="en-US" dirty="0"/>
          </a:p>
        </p:txBody>
      </p:sp>
      <p:pic>
        <p:nvPicPr>
          <p:cNvPr id="6" name="Picture 5" descr="20107953_1729892987051399_68405001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0"/>
            <a:ext cx="9144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 ZI!</a:t>
            </a:r>
            <a:endParaRPr lang="en-US" dirty="0"/>
          </a:p>
        </p:txBody>
      </p:sp>
      <p:pic>
        <p:nvPicPr>
          <p:cNvPr id="4" name="Picture 3" descr="20133587_1729892840384747_26018648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9144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AM PLECAT!</a:t>
            </a:r>
            <a:endParaRPr lang="en-US" dirty="0"/>
          </a:p>
        </p:txBody>
      </p:sp>
      <p:pic>
        <p:nvPicPr>
          <p:cNvPr id="4" name="Picture 3" descr="20133653_1729892880384743_9997626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384"/>
            <a:ext cx="9144000" cy="56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DETALII DE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Macridis Iasmina: 0747.978.429</a:t>
            </a:r>
          </a:p>
          <a:p>
            <a:r>
              <a:rPr lang="en-US" dirty="0" smtClean="0"/>
              <a:t>Ismail </a:t>
            </a:r>
            <a:r>
              <a:rPr lang="en-US" dirty="0" err="1" smtClean="0"/>
              <a:t>Biulent</a:t>
            </a:r>
            <a:r>
              <a:rPr lang="en-US" dirty="0" smtClean="0"/>
              <a:t>: 0724.389.202</a:t>
            </a:r>
          </a:p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mesaj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8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Facultatea</a:t>
            </a:r>
            <a:r>
              <a:rPr lang="en-US" dirty="0" smtClean="0"/>
              <a:t> de </a:t>
            </a:r>
            <a:r>
              <a:rPr lang="en-US" dirty="0" err="1" smtClean="0"/>
              <a:t>studii</a:t>
            </a:r>
            <a:r>
              <a:rPr lang="en-US" dirty="0" smtClean="0"/>
              <a:t> maritime </a:t>
            </a:r>
            <a:r>
              <a:rPr lang="en-US" dirty="0" err="1" smtClean="0"/>
              <a:t>si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3019750" cy="326716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Facultatea</a:t>
            </a:r>
            <a:r>
              <a:rPr lang="en-US" dirty="0" smtClean="0"/>
              <a:t> </a:t>
            </a:r>
            <a:r>
              <a:rPr lang="en-US" dirty="0" err="1" smtClean="0"/>
              <a:t>Maritima</a:t>
            </a:r>
            <a:r>
              <a:rPr lang="en-US" dirty="0" smtClean="0"/>
              <a:t> in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universitatii</a:t>
            </a:r>
            <a:r>
              <a:rPr lang="en-US" dirty="0" smtClean="0"/>
              <a:t> </a:t>
            </a:r>
            <a:r>
              <a:rPr lang="en-US" dirty="0" err="1" smtClean="0"/>
              <a:t>Piri</a:t>
            </a:r>
            <a:r>
              <a:rPr lang="en-US" dirty="0" smtClean="0"/>
              <a:t> Reis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institutie</a:t>
            </a:r>
            <a:r>
              <a:rPr lang="en-US" dirty="0" smtClean="0"/>
              <a:t> </a:t>
            </a:r>
            <a:r>
              <a:rPr lang="en-US" dirty="0" err="1" smtClean="0"/>
              <a:t>specializata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puntistii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inginerii</a:t>
            </a:r>
            <a:r>
              <a:rPr lang="en-US" dirty="0" smtClean="0"/>
              <a:t> </a:t>
            </a:r>
            <a:r>
              <a:rPr lang="en-US" dirty="0" err="1" smtClean="0"/>
              <a:t>departamentului</a:t>
            </a:r>
            <a:r>
              <a:rPr lang="en-US" dirty="0" smtClean="0"/>
              <a:t> de </a:t>
            </a:r>
            <a:r>
              <a:rPr lang="en-US" dirty="0" err="1" smtClean="0"/>
              <a:t>ofiteri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marinei</a:t>
            </a:r>
            <a:r>
              <a:rPr lang="en-US" dirty="0" smtClean="0"/>
              <a:t> </a:t>
            </a:r>
            <a:r>
              <a:rPr lang="en-US" dirty="0" err="1" smtClean="0"/>
              <a:t>comerciale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educati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instruiti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iri re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15" y="2256058"/>
            <a:ext cx="5217385" cy="46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Salile</a:t>
            </a:r>
            <a:r>
              <a:rPr lang="en-US" dirty="0" smtClean="0"/>
              <a:t> de curs</a:t>
            </a:r>
            <a:endParaRPr lang="en-US" dirty="0"/>
          </a:p>
        </p:txBody>
      </p:sp>
      <p:pic>
        <p:nvPicPr>
          <p:cNvPr id="4" name="Picture 3" descr="sala c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30"/>
            <a:ext cx="9144000" cy="46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4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Dotarile</a:t>
            </a:r>
            <a:r>
              <a:rPr lang="en-US" dirty="0" smtClean="0"/>
              <a:t> </a:t>
            </a:r>
            <a:r>
              <a:rPr lang="en-US" dirty="0" err="1" smtClean="0"/>
              <a:t>facultatii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Facultatea</a:t>
            </a:r>
            <a:r>
              <a:rPr lang="en-US" dirty="0" smtClean="0"/>
              <a:t> </a:t>
            </a:r>
            <a:r>
              <a:rPr lang="en-US" dirty="0" err="1" smtClean="0"/>
              <a:t>dispune</a:t>
            </a:r>
            <a:r>
              <a:rPr lang="en-US" dirty="0" smtClean="0"/>
              <a:t> de </a:t>
            </a:r>
            <a:r>
              <a:rPr lang="en-US" dirty="0" err="1" smtClean="0"/>
              <a:t>urmatoarele</a:t>
            </a:r>
            <a:r>
              <a:rPr lang="en-US" dirty="0" smtClean="0"/>
              <a:t> </a:t>
            </a:r>
            <a:r>
              <a:rPr lang="en-US" dirty="0" err="1" smtClean="0"/>
              <a:t>dotari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Sali</a:t>
            </a:r>
            <a:r>
              <a:rPr lang="en-US" dirty="0" smtClean="0"/>
              <a:t> de curs </a:t>
            </a:r>
            <a:r>
              <a:rPr lang="en-US" dirty="0" err="1" smtClean="0"/>
              <a:t>dotate</a:t>
            </a:r>
            <a:r>
              <a:rPr lang="en-US" dirty="0" smtClean="0"/>
              <a:t> cu </a:t>
            </a:r>
            <a:r>
              <a:rPr lang="en-US" dirty="0" err="1" smtClean="0"/>
              <a:t>aparatura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, </a:t>
            </a:r>
            <a:r>
              <a:rPr lang="en-US" dirty="0" err="1" smtClean="0"/>
              <a:t>simulatoare</a:t>
            </a:r>
            <a:r>
              <a:rPr lang="en-US" dirty="0" smtClean="0"/>
              <a:t>, </a:t>
            </a:r>
            <a:r>
              <a:rPr lang="en-US" dirty="0" err="1" smtClean="0"/>
              <a:t>parcare</a:t>
            </a:r>
            <a:r>
              <a:rPr lang="en-US" dirty="0" smtClean="0"/>
              <a:t>, cantina, </a:t>
            </a:r>
            <a:r>
              <a:rPr lang="en-US" dirty="0" err="1" smtClean="0"/>
              <a:t>biblioteca</a:t>
            </a:r>
            <a:r>
              <a:rPr lang="en-US" dirty="0" smtClean="0"/>
              <a:t>, </a:t>
            </a:r>
            <a:r>
              <a:rPr lang="en-US" dirty="0" err="1" smtClean="0"/>
              <a:t>cafenea</a:t>
            </a:r>
            <a:r>
              <a:rPr lang="en-US" dirty="0" smtClean="0"/>
              <a:t>, </a:t>
            </a:r>
            <a:r>
              <a:rPr lang="en-US" dirty="0" err="1" smtClean="0"/>
              <a:t>sala</a:t>
            </a:r>
            <a:r>
              <a:rPr lang="en-US" dirty="0" smtClean="0"/>
              <a:t> de sport, </a:t>
            </a:r>
            <a:r>
              <a:rPr lang="en-US" dirty="0" err="1" smtClean="0"/>
              <a:t>sala</a:t>
            </a:r>
            <a:r>
              <a:rPr lang="en-US" dirty="0" smtClean="0"/>
              <a:t> de fitness, </a:t>
            </a:r>
            <a:r>
              <a:rPr lang="en-US" dirty="0" err="1" smtClean="0"/>
              <a:t>sala</a:t>
            </a:r>
            <a:r>
              <a:rPr lang="en-US" dirty="0" smtClean="0"/>
              <a:t> de </a:t>
            </a:r>
            <a:r>
              <a:rPr lang="en-US" dirty="0" err="1" smtClean="0"/>
              <a:t>biliard</a:t>
            </a:r>
            <a:r>
              <a:rPr lang="en-US" dirty="0" smtClean="0"/>
              <a:t>, </a:t>
            </a:r>
            <a:r>
              <a:rPr lang="en-US" dirty="0" err="1" smtClean="0"/>
              <a:t>bazin</a:t>
            </a:r>
            <a:r>
              <a:rPr lang="en-US" dirty="0" smtClean="0"/>
              <a:t> de </a:t>
            </a:r>
            <a:r>
              <a:rPr lang="en-US" dirty="0" err="1" smtClean="0"/>
              <a:t>inot</a:t>
            </a:r>
            <a:r>
              <a:rPr lang="en-US" dirty="0" smtClean="0"/>
              <a:t>, campus </a:t>
            </a:r>
            <a:r>
              <a:rPr lang="en-US" dirty="0" err="1" smtClean="0"/>
              <a:t>verde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cei</a:t>
            </a:r>
            <a:r>
              <a:rPr lang="en-US" dirty="0" smtClean="0"/>
              <a:t> </a:t>
            </a:r>
            <a:r>
              <a:rPr lang="en-US" dirty="0" err="1" smtClean="0"/>
              <a:t>interesati</a:t>
            </a:r>
            <a:r>
              <a:rPr lang="en-US" dirty="0" smtClean="0"/>
              <a:t> de sport: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avea</a:t>
            </a:r>
            <a:r>
              <a:rPr lang="en-US" dirty="0" smtClean="0"/>
              <a:t> </a:t>
            </a:r>
            <a:r>
              <a:rPr lang="en-US" dirty="0" err="1" smtClean="0"/>
              <a:t>acces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faceti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hepatita</a:t>
            </a:r>
            <a:r>
              <a:rPr lang="en-US" dirty="0" smtClean="0"/>
              <a:t>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8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CANTINA FACULTATII</a:t>
            </a:r>
            <a:endParaRPr lang="en-US" dirty="0"/>
          </a:p>
        </p:txBody>
      </p:sp>
      <p:pic>
        <p:nvPicPr>
          <p:cNvPr id="4" name="Picture 3" descr="10294397_10152037705406641_783545803608393207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7"/>
            <a:ext cx="914400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5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j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63009"/>
          </a:xfrm>
          <a:prstGeom prst="rect">
            <a:avLst/>
          </a:prstGeom>
        </p:spPr>
      </p:pic>
      <p:pic>
        <p:nvPicPr>
          <p:cNvPr id="5" name="Picture 4" descr="11036839_10152657600881641_240991402002943856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009"/>
            <a:ext cx="9144000" cy="35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BIBLIOTECA UNIVERSITATII</a:t>
            </a:r>
            <a:endParaRPr lang="en-US" dirty="0"/>
          </a:p>
        </p:txBody>
      </p:sp>
      <p:pic>
        <p:nvPicPr>
          <p:cNvPr id="4" name="Picture 3" descr="pru.bib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34"/>
            <a:ext cx="4182533" cy="5228166"/>
          </a:xfrm>
          <a:prstGeom prst="rect">
            <a:avLst/>
          </a:prstGeom>
        </p:spPr>
      </p:pic>
      <p:pic>
        <p:nvPicPr>
          <p:cNvPr id="5" name="Picture 4" descr="1897854_10152037705361641_311587702937124006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629834"/>
            <a:ext cx="5588000" cy="52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103</TotalTime>
  <Words>911</Words>
  <Application>Microsoft Macintosh PowerPoint</Application>
  <PresentationFormat>On-screen Show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Genesis</vt:lpstr>
      <vt:lpstr>Revolution</vt:lpstr>
      <vt:lpstr>     ERASMUS+ (2016-2017) Macridis Iasmina Ismail Biulent Chaar Yusif </vt:lpstr>
      <vt:lpstr>Piri Reis University Istanbul</vt:lpstr>
      <vt:lpstr>Piri Reis University Istanbul</vt:lpstr>
      <vt:lpstr>Facultatea de studii maritime si transport</vt:lpstr>
      <vt:lpstr>Salile de curs</vt:lpstr>
      <vt:lpstr>Dotarile facultatii</vt:lpstr>
      <vt:lpstr>CANTINA FACULTATII</vt:lpstr>
      <vt:lpstr>PowerPoint Presentation</vt:lpstr>
      <vt:lpstr>BIBLIOTECA UNIVERSITATII</vt:lpstr>
      <vt:lpstr>          PREZENTAREA PROGRAMEI     ACADEMICE</vt:lpstr>
      <vt:lpstr>PREZENTAREA PROGRAMEI ACADEMICE</vt:lpstr>
      <vt:lpstr>Examenele</vt:lpstr>
      <vt:lpstr>Aspecte administrative ale mobilitatii ERASMUS+ CAZAREA</vt:lpstr>
      <vt:lpstr>Caminul Gedik</vt:lpstr>
      <vt:lpstr>Caminul Gedik</vt:lpstr>
      <vt:lpstr>Hrana</vt:lpstr>
      <vt:lpstr>TRANSPORTUL</vt:lpstr>
      <vt:lpstr>       FOARTE IMPORTANT!</vt:lpstr>
      <vt:lpstr>De vizitat</vt:lpstr>
      <vt:lpstr>PowerPoint Presentation</vt:lpstr>
      <vt:lpstr>MOSCHEEA ALBASTRA</vt:lpstr>
      <vt:lpstr>BASILICA CISTERN</vt:lpstr>
      <vt:lpstr>Plimbare pe Bosfor</vt:lpstr>
      <vt:lpstr>PLIMBARE PE BOSFOR</vt:lpstr>
      <vt:lpstr>Marele Bazar din Istanbul</vt:lpstr>
      <vt:lpstr>Insula printesei</vt:lpstr>
      <vt:lpstr>FESTIVALUL PRU</vt:lpstr>
      <vt:lpstr>INFORMATII DE SPRIJIN</vt:lpstr>
      <vt:lpstr>ULTIMA ZI !  MULTUMIM PIRI REIS UNIVERSITY</vt:lpstr>
      <vt:lpstr>ULTIMA ZI!</vt:lpstr>
      <vt:lpstr>ULTIMA ZI!</vt:lpstr>
      <vt:lpstr>SI AM PLECAT!</vt:lpstr>
      <vt:lpstr>DETALII DE CONTACT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ERASMUS+ (2016-2017) Macridis Iasmina Ismail Biulent Chaar Yusif </dc:title>
  <dc:creator>Iasmina Macridis</dc:creator>
  <cp:lastModifiedBy>Iasmina Macridis</cp:lastModifiedBy>
  <cp:revision>21</cp:revision>
  <dcterms:created xsi:type="dcterms:W3CDTF">2017-07-14T16:50:40Z</dcterms:created>
  <dcterms:modified xsi:type="dcterms:W3CDTF">2017-07-14T18:37:45Z</dcterms:modified>
</cp:coreProperties>
</file>